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7344-8BEF-41F4-8FF3-7B4DDBB53EDB}" type="datetimeFigureOut">
              <a:rPr lang="it-IT" smtClean="0"/>
              <a:t>26/12/2018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615C-02D0-4966-8498-F6F1322F150B}" type="slidenum">
              <a:rPr lang="it-IT" smtClean="0"/>
              <a:pPr/>
              <a:t>‹N›</a:t>
            </a:fld>
            <a:r>
              <a:rPr lang="it-IT"/>
              <a:t>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876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7344-8BEF-41F4-8FF3-7B4DDBB53EDB}" type="datetimeFigureOut">
              <a:rPr lang="it-IT" smtClean="0"/>
              <a:t>26/12/2018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615C-02D0-4966-8498-F6F1322F15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99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7344-8BEF-41F4-8FF3-7B4DDBB53EDB}" type="datetimeFigureOut">
              <a:rPr lang="it-IT" smtClean="0"/>
              <a:t>26/12/2018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615C-02D0-4966-8498-F6F1322F15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8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7344-8BEF-41F4-8FF3-7B4DDBB53EDB}" type="datetimeFigureOut">
              <a:rPr lang="it-IT" smtClean="0"/>
              <a:t>26/12/2018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615C-02D0-4966-8498-F6F1322F15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03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7344-8BEF-41F4-8FF3-7B4DDBB53EDB}" type="datetimeFigureOut">
              <a:rPr lang="it-IT" smtClean="0"/>
              <a:t>26/12/2018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615C-02D0-4966-8498-F6F1322F15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673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7344-8BEF-41F4-8FF3-7B4DDBB53EDB}" type="datetimeFigureOut">
              <a:rPr lang="it-IT" smtClean="0"/>
              <a:t>26/12/2018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615C-02D0-4966-8498-F6F1322F15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2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7344-8BEF-41F4-8FF3-7B4DDBB53EDB}" type="datetimeFigureOut">
              <a:rPr lang="it-IT" smtClean="0"/>
              <a:t>26/12/2018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615C-02D0-4966-8498-F6F1322F15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99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7344-8BEF-41F4-8FF3-7B4DDBB53EDB}" type="datetimeFigureOut">
              <a:rPr lang="it-IT" smtClean="0"/>
              <a:t>26/12/2018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615C-02D0-4966-8498-F6F1322F150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128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7344-8BEF-41F4-8FF3-7B4DDBB53EDB}" type="datetimeFigureOut">
              <a:rPr lang="it-IT" smtClean="0"/>
              <a:t>26/12/2018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F615C-02D0-4966-8498-F6F1322F150B}" type="slidenum">
              <a:rPr lang="it-IT" smtClean="0"/>
              <a:pPr/>
              <a:t>‹N›</a:t>
            </a:fld>
            <a:r>
              <a:rPr lang="it-IT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35378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7344-8BEF-41F4-8FF3-7B4DDBB53EDB}" type="datetimeFigureOut">
              <a:rPr lang="it-IT" smtClean="0"/>
              <a:t>26/12/2018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615C-02D0-4966-8498-F6F1322F15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13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7344-8BEF-41F4-8FF3-7B4DDBB53EDB}" type="datetimeFigureOut">
              <a:rPr lang="it-IT" smtClean="0"/>
              <a:t>26/12/2018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F615C-02D0-4966-8498-F6F1322F15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10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77344-8BEF-41F4-8FF3-7B4DDBB53EDB}" type="datetimeFigureOut">
              <a:rPr lang="it-IT" smtClean="0"/>
              <a:t>26/12/2018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F615C-02D0-4966-8498-F6F1322F15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90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oscar\Dropbox\AEROPOLIS%2017_09_13\Seminari%20Cultura%20Aeronautica\Seminari%202018\IV%20Seminario%2015_12_18\Presentazioni%2015_12_18\CARRERA%20-%20INFLATBLE_NAPOLI\BARCELLONA_INFLATABLE\tre_membrane_mesh.avi" TargetMode="External"/><Relationship Id="rId1" Type="http://schemas.microsoft.com/office/2007/relationships/media" Target="file:///C:\Users\oscar\Dropbox\AEROPOLIS%2017_09_13\Seminari%20Cultura%20Aeronautica\Seminari%202018\IV%20Seminario%2015_12_18\Presentazioni%2015_12_18\CARRERA%20-%20INFLATBLE_NAPOLI\BARCELLONA_INFLATABLE\tre_membrane_mesh.avi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oscar\Dropbox\AEROPOLIS%2017_09_13\Seminari%20Cultura%20Aeronautica\Seminari%202018\IV%20Seminario%2015_12_18\Presentazioni%2015_12_18\CARRERA%20-%20INFLATBLE_NAPOLI\BARCELLONA_INFLATABLE\TUBI_SELL_LAST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oscar\Dropbox\AEROPOLIS%2017_09_13\Seminari%20Cultura%20Aeronautica\Seminari%202018\IV%20Seminario%2015_12_18\Presentazioni%2015_12_18\CARRERA%20-%20INFLATBLE_NAPOLI\BARCELLONA_INFLATABLE\DISPLACEMENT_zylon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oscar\Dropbox\AEROPOLIS%2017_09_13\Seminari%20Cultura%20Aeronautica\Seminari%202018\IV%20Seminario%2015_12_18\Presentazioni%2015_12_18\CARRERA%20-%20INFLATBLE_NAPOLI\Presentazioni%20Carrera%20x%20sito\Imod_Folding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ployBoom">
            <a:hlinkClick r:id="" action="ppaction://media"/>
            <a:extLst>
              <a:ext uri="{FF2B5EF4-FFF2-40B4-BE49-F238E27FC236}">
                <a16:creationId xmlns:a16="http://schemas.microsoft.com/office/drawing/2014/main" id="{0009F422-0390-49A4-B912-7D89CD205F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00250" y="1893094"/>
            <a:ext cx="5143500" cy="307181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CF8742-F8B1-4340-8D46-F8E38DF290E8}"/>
              </a:ext>
            </a:extLst>
          </p:cNvPr>
          <p:cNvSpPr txBox="1"/>
          <p:nvPr/>
        </p:nvSpPr>
        <p:spPr>
          <a:xfrm>
            <a:off x="8387644" y="6355644"/>
            <a:ext cx="34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F20BD87-009A-4401-A514-E0E37E623B64}"/>
              </a:ext>
            </a:extLst>
          </p:cNvPr>
          <p:cNvSpPr txBox="1"/>
          <p:nvPr/>
        </p:nvSpPr>
        <p:spPr>
          <a:xfrm>
            <a:off x="3522132" y="914400"/>
            <a:ext cx="2291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Deployment Boom</a:t>
            </a:r>
          </a:p>
        </p:txBody>
      </p:sp>
    </p:spTree>
    <p:extLst>
      <p:ext uri="{BB962C8B-B14F-4D97-AF65-F5344CB8AC3E}">
        <p14:creationId xmlns:p14="http://schemas.microsoft.com/office/powerpoint/2010/main" val="73529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e_membrane_mesh.avi">
            <a:hlinkClick r:id="" action="ppaction://media"/>
            <a:extLst>
              <a:ext uri="{FF2B5EF4-FFF2-40B4-BE49-F238E27FC236}">
                <a16:creationId xmlns:a16="http://schemas.microsoft.com/office/drawing/2014/main" id="{A44FFF23-775B-42EB-828E-D839397ECBF4}"/>
              </a:ext>
            </a:extLst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797050"/>
            <a:ext cx="460375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B93BC2-77AE-4E61-BA39-DC48EB141C2E}"/>
              </a:ext>
            </a:extLst>
          </p:cNvPr>
          <p:cNvSpPr txBox="1"/>
          <p:nvPr/>
        </p:nvSpPr>
        <p:spPr>
          <a:xfrm>
            <a:off x="8387644" y="6355644"/>
            <a:ext cx="34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E148D2-539F-4AE9-A153-CF29B490F00B}"/>
              </a:ext>
            </a:extLst>
          </p:cNvPr>
          <p:cNvSpPr txBox="1"/>
          <p:nvPr/>
        </p:nvSpPr>
        <p:spPr>
          <a:xfrm>
            <a:off x="3228621" y="880534"/>
            <a:ext cx="2686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Three Membrane Mesh</a:t>
            </a:r>
          </a:p>
        </p:txBody>
      </p:sp>
    </p:spTree>
    <p:extLst>
      <p:ext uri="{BB962C8B-B14F-4D97-AF65-F5344CB8AC3E}">
        <p14:creationId xmlns:p14="http://schemas.microsoft.com/office/powerpoint/2010/main" val="81595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BI_SELL_LAST.avi">
            <a:hlinkClick r:id="" action="ppaction://media"/>
            <a:extLst>
              <a:ext uri="{FF2B5EF4-FFF2-40B4-BE49-F238E27FC236}">
                <a16:creationId xmlns:a16="http://schemas.microsoft.com/office/drawing/2014/main" id="{F19A2E3D-2B8C-4AD8-A897-16225ED4404F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741885"/>
            <a:ext cx="4914900" cy="337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4DB630-2BD0-434B-AD76-E684F1999C2C}"/>
              </a:ext>
            </a:extLst>
          </p:cNvPr>
          <p:cNvSpPr txBox="1"/>
          <p:nvPr/>
        </p:nvSpPr>
        <p:spPr>
          <a:xfrm>
            <a:off x="8387644" y="6355644"/>
            <a:ext cx="34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E14575-C66E-417D-9289-67FC169AB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910519"/>
            <a:ext cx="4537075" cy="369332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altLang="it-IT" sz="1800" b="1" dirty="0">
                <a:cs typeface="Arial" panose="020B0604020202020204" pitchFamily="34" charset="0"/>
              </a:rPr>
              <a:t>Flat  and </a:t>
            </a:r>
            <a:r>
              <a:rPr lang="en-GB" altLang="it-IT" sz="1800" b="1" dirty="0" err="1">
                <a:cs typeface="Arial" panose="020B0604020202020204" pitchFamily="34" charset="0"/>
              </a:rPr>
              <a:t>Tubolar</a:t>
            </a:r>
            <a:r>
              <a:rPr lang="en-GB" altLang="it-IT" sz="1800" b="1" dirty="0">
                <a:cs typeface="Arial" panose="020B0604020202020204" pitchFamily="34" charset="0"/>
              </a:rPr>
              <a:t> membrane structures</a:t>
            </a:r>
          </a:p>
        </p:txBody>
      </p:sp>
    </p:spTree>
    <p:extLst>
      <p:ext uri="{BB962C8B-B14F-4D97-AF65-F5344CB8AC3E}">
        <p14:creationId xmlns:p14="http://schemas.microsoft.com/office/powerpoint/2010/main" val="35922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ISPLACEMENT_zylon.avi">
            <a:hlinkClick r:id="" action="ppaction://media"/>
            <a:extLst>
              <a:ext uri="{FF2B5EF4-FFF2-40B4-BE49-F238E27FC236}">
                <a16:creationId xmlns:a16="http://schemas.microsoft.com/office/drawing/2014/main" id="{A3F6916C-E565-4542-B831-5DEEC68FCE6C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5900" y="1952625"/>
            <a:ext cx="6172200" cy="29527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50810E-C7F5-490C-A0B7-F412371A4CA9}"/>
              </a:ext>
            </a:extLst>
          </p:cNvPr>
          <p:cNvSpPr txBox="1"/>
          <p:nvPr/>
        </p:nvSpPr>
        <p:spPr>
          <a:xfrm>
            <a:off x="8387644" y="6355644"/>
            <a:ext cx="34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988C713D-1779-42FB-BC89-BFC76F2ED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202" y="560563"/>
            <a:ext cx="30115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cs typeface="Arial" panose="020B0604020202020204" pitchFamily="34" charset="0"/>
              </a:rPr>
              <a:t>FE ANALYSY OF  </a:t>
            </a:r>
            <a:r>
              <a:rPr lang="it-IT" altLang="it-IT" sz="2000" b="1" dirty="0">
                <a:solidFill>
                  <a:srgbClr val="FF0000"/>
                </a:solidFill>
                <a:cs typeface="Arial" panose="020B0604020202020204" pitchFamily="34" charset="0"/>
              </a:rPr>
              <a:t>IMOD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600" b="1" dirty="0">
                <a:cs typeface="Arial" panose="020B0604020202020204" pitchFamily="34" charset="0"/>
              </a:rPr>
              <a:t>(</a:t>
            </a:r>
            <a:r>
              <a:rPr lang="it-IT" altLang="it-IT" sz="1600" b="1" dirty="0">
                <a:solidFill>
                  <a:srgbClr val="FF0000"/>
                </a:solidFill>
                <a:cs typeface="Arial" panose="020B0604020202020204" pitchFamily="34" charset="0"/>
              </a:rPr>
              <a:t>I</a:t>
            </a:r>
            <a:r>
              <a:rPr lang="it-IT" altLang="it-IT" sz="1600" b="1" dirty="0">
                <a:cs typeface="Arial" panose="020B0604020202020204" pitchFamily="34" charset="0"/>
              </a:rPr>
              <a:t>NFLATABLE </a:t>
            </a:r>
            <a:r>
              <a:rPr lang="it-IT" altLang="it-IT" sz="1600" b="1" dirty="0">
                <a:solidFill>
                  <a:srgbClr val="FF0000"/>
                </a:solidFill>
                <a:cs typeface="Arial" panose="020B0604020202020204" pitchFamily="34" charset="0"/>
              </a:rPr>
              <a:t>MOD</a:t>
            </a:r>
            <a:r>
              <a:rPr lang="it-IT" altLang="it-IT" sz="1600" b="1" dirty="0">
                <a:cs typeface="Arial" panose="020B0604020202020204" pitchFamily="34" charset="0"/>
              </a:rPr>
              <a:t>ULE)</a:t>
            </a:r>
            <a:endParaRPr lang="it-IT" altLang="it-IT" sz="16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9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od_Folding.avi">
            <a:hlinkClick r:id="" action="ppaction://media"/>
            <a:extLst>
              <a:ext uri="{FF2B5EF4-FFF2-40B4-BE49-F238E27FC236}">
                <a16:creationId xmlns:a16="http://schemas.microsoft.com/office/drawing/2014/main" id="{13642D0C-91C3-43B0-B2E2-51A862E751B6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86" y="1924050"/>
            <a:ext cx="6397228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00F9410-F500-4313-BB3F-66DC57115E53}"/>
              </a:ext>
            </a:extLst>
          </p:cNvPr>
          <p:cNvSpPr txBox="1"/>
          <p:nvPr/>
        </p:nvSpPr>
        <p:spPr>
          <a:xfrm>
            <a:off x="8387644" y="6355644"/>
            <a:ext cx="34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5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1FEA4339-4717-415B-9174-7D400151E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531" y="751064"/>
            <a:ext cx="41989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 err="1"/>
              <a:t>Folding</a:t>
            </a:r>
            <a:r>
              <a:rPr lang="it-IT" altLang="it-IT" sz="2000" b="1" dirty="0"/>
              <a:t> </a:t>
            </a:r>
            <a:r>
              <a:rPr lang="it-IT" altLang="it-IT" sz="2000" b="1" dirty="0" err="1"/>
              <a:t>Simulation</a:t>
            </a:r>
            <a:endParaRPr lang="it-IT" altLang="it-IT" sz="2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73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25</Words>
  <Application>Microsoft Office PowerPoint</Application>
  <PresentationFormat>Presentazione su schermo (4:3)</PresentationFormat>
  <Paragraphs>11</Paragraphs>
  <Slides>5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Oscar Carrozzo</dc:creator>
  <cp:lastModifiedBy>Oscar Carrozzo</cp:lastModifiedBy>
  <cp:revision>7</cp:revision>
  <dcterms:created xsi:type="dcterms:W3CDTF">2018-12-26T10:20:52Z</dcterms:created>
  <dcterms:modified xsi:type="dcterms:W3CDTF">2018-12-26T14:37:56Z</dcterms:modified>
</cp:coreProperties>
</file>